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152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144EF-D567-4000-8979-88525AB3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714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54264-7620-4016-B536-47405D327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11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58D52-4199-42BB-82C7-A108916074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E4F9-568B-447F-84CA-EFFB157F44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29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A9082-EB30-4F98-8F00-076BE5CC70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0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71095-39EB-41BD-929A-9F13F1C2F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51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2F8D-7071-4617-A960-ADA4168A2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BE4F3-C264-4B07-995B-17FF2CC10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73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FCF3B-B3E1-4A5D-92AC-036E727A41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62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3E202-1658-47A7-A6C2-0418AACB1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2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07771-160E-4E9B-BF23-BBAD654D1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07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CE632A-E813-4938-8E51-BBC5F51802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folHlink"/>
                </a:solidFill>
              </a:rPr>
              <a:t>Me llamo ____________ Clase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702</a:t>
            </a:r>
            <a:r>
              <a:rPr lang="en-US" altLang="en-US" sz="3600" dirty="0">
                <a:solidFill>
                  <a:schemeClr val="folHlink"/>
                </a:solidFill>
              </a:rPr>
              <a:t/>
            </a:r>
            <a:br>
              <a:rPr lang="en-US" altLang="en-US" sz="3600" dirty="0">
                <a:solidFill>
                  <a:schemeClr val="folHlink"/>
                </a:solidFill>
              </a:rPr>
            </a:br>
            <a:r>
              <a:rPr lang="en-US" altLang="en-US" sz="3600" dirty="0">
                <a:solidFill>
                  <a:schemeClr val="folHlink"/>
                </a:solidFill>
              </a:rPr>
              <a:t>La fecha es 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22 de </a:t>
            </a:r>
            <a:r>
              <a:rPr lang="en-US" altLang="en-US" sz="3600" dirty="0" err="1" smtClean="0">
                <a:solidFill>
                  <a:schemeClr val="folHlink"/>
                </a:solidFill>
              </a:rPr>
              <a:t>diciembre</a:t>
            </a:r>
            <a:r>
              <a:rPr lang="en-US" altLang="en-US" sz="3600" dirty="0" smtClean="0">
                <a:solidFill>
                  <a:schemeClr val="folHlink"/>
                </a:solidFill>
              </a:rPr>
              <a:t> </a:t>
            </a:r>
            <a:r>
              <a:rPr lang="en-US" altLang="en-US" sz="3600" dirty="0">
                <a:solidFill>
                  <a:schemeClr val="folHlink"/>
                </a:solidFill>
              </a:rPr>
              <a:t>del </a:t>
            </a:r>
            <a:r>
              <a:rPr lang="en-US" altLang="en-US" sz="3600" dirty="0" smtClean="0">
                <a:solidFill>
                  <a:schemeClr val="folHlink"/>
                </a:solidFill>
              </a:rPr>
              <a:t>2016 y  3 de enero del 2017</a:t>
            </a:r>
            <a:endParaRPr lang="en-US" altLang="en-US" sz="36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763000" cy="5105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Propósito 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r>
              <a:rPr lang="es-ES_tradnl" altLang="en-US" sz="3000" dirty="0" smtClean="0"/>
              <a:t>¿Cómo celebran la Navidad en </a:t>
            </a:r>
            <a:r>
              <a:rPr lang="es-ES_tradnl" altLang="en-US" sz="3000" dirty="0" err="1" smtClean="0"/>
              <a:t>Mexico</a:t>
            </a:r>
            <a:r>
              <a:rPr lang="es-ES_tradnl" altLang="en-US" sz="3000" dirty="0" smtClean="0"/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learn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about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christmas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traditions</a:t>
            </a:r>
            <a:r>
              <a:rPr lang="es-ES_tradnl" altLang="en-US" sz="3000" i="1" dirty="0" smtClean="0">
                <a:solidFill>
                  <a:srgbClr val="7030A0"/>
                </a:solidFill>
              </a:rPr>
              <a:t> in </a:t>
            </a:r>
            <a:r>
              <a:rPr lang="es-ES_tradnl" altLang="en-US" sz="3000" i="1" dirty="0" err="1" smtClean="0">
                <a:solidFill>
                  <a:srgbClr val="7030A0"/>
                </a:solidFill>
              </a:rPr>
              <a:t>Mexico</a:t>
            </a:r>
            <a:endParaRPr lang="es-ES_tradnl" altLang="en-US" sz="3000" i="1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>
                <a:solidFill>
                  <a:srgbClr val="FF0000"/>
                </a:solidFill>
              </a:rPr>
              <a:t>Actividades:</a:t>
            </a:r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Mirar el video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endParaRPr lang="es-ES_tradnl" altLang="en-US" sz="3000" u="sng" dirty="0"/>
          </a:p>
          <a:p>
            <a:pPr>
              <a:lnSpc>
                <a:spcPct val="90000"/>
              </a:lnSpc>
            </a:pPr>
            <a:r>
              <a:rPr lang="es-ES_tradnl" altLang="en-US" sz="3000" dirty="0"/>
              <a:t>Mientras miras el video, completa el paquete </a:t>
            </a:r>
            <a:r>
              <a:rPr lang="es-ES_tradnl" altLang="en-US" sz="3000" u="sng" dirty="0" smtClean="0"/>
              <a:t>Las posadas: Christmas in </a:t>
            </a:r>
            <a:r>
              <a:rPr lang="es-ES_tradnl" altLang="en-US" sz="3000" u="sng" dirty="0" err="1" smtClean="0"/>
              <a:t>Mexico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Activity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packets</a:t>
            </a:r>
            <a:endParaRPr lang="es-ES_tradnl" altLang="en-US" sz="3000" u="sng" dirty="0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altLang="en-US" sz="3000" dirty="0" smtClean="0">
                <a:solidFill>
                  <a:srgbClr val="FF0000"/>
                </a:solidFill>
              </a:rPr>
              <a:t>Tarea </a:t>
            </a:r>
            <a:r>
              <a:rPr lang="es-ES_tradnl" altLang="en-US" sz="3000" dirty="0">
                <a:solidFill>
                  <a:srgbClr val="FF0000"/>
                </a:solidFill>
              </a:rPr>
              <a:t>C</a:t>
            </a:r>
            <a:r>
              <a:rPr lang="es-ES_tradnl" altLang="en-US" sz="3000" dirty="0" smtClean="0">
                <a:solidFill>
                  <a:srgbClr val="FF0000"/>
                </a:solidFill>
              </a:rPr>
              <a:t>:</a:t>
            </a:r>
            <a:endParaRPr lang="es-ES_tradnl" altLang="en-US" sz="3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altLang="en-US" sz="3000" dirty="0" err="1" smtClean="0"/>
              <a:t>Finish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the</a:t>
            </a:r>
            <a:r>
              <a:rPr lang="es-ES_tradnl" altLang="en-US" sz="3000" dirty="0" smtClean="0"/>
              <a:t> </a:t>
            </a:r>
            <a:r>
              <a:rPr lang="es-ES_tradnl" altLang="en-US" sz="3000" dirty="0" err="1" smtClean="0"/>
              <a:t>packet</a:t>
            </a:r>
            <a:r>
              <a:rPr lang="es-ES_tradnl" altLang="en-US" sz="3000" dirty="0" smtClean="0"/>
              <a:t>, </a:t>
            </a:r>
            <a:r>
              <a:rPr lang="es-ES_tradnl" altLang="en-US" sz="3000" dirty="0" err="1" smtClean="0"/>
              <a:t>must</a:t>
            </a:r>
            <a:r>
              <a:rPr lang="es-ES_tradnl" altLang="en-US" sz="3000" dirty="0" smtClean="0"/>
              <a:t> be </a:t>
            </a:r>
            <a:r>
              <a:rPr lang="es-ES_tradnl" altLang="en-US" sz="3000" dirty="0" err="1" smtClean="0"/>
              <a:t>given</a:t>
            </a:r>
            <a:r>
              <a:rPr lang="es-ES_tradnl" altLang="en-US" sz="3000" dirty="0" smtClean="0"/>
              <a:t> in to me ANYTIME </a:t>
            </a:r>
            <a:r>
              <a:rPr lang="es-ES_tradnl" altLang="en-US" sz="3000" smtClean="0"/>
              <a:t>BY </a:t>
            </a:r>
            <a:r>
              <a:rPr lang="es-ES_tradnl" altLang="en-US" sz="3000" smtClean="0"/>
              <a:t>THURSDAY</a:t>
            </a:r>
            <a:endParaRPr lang="es-ES_tradnl" alt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Me llamo ____________ Clase 702 La fecha es el 22 de diciembre del 2016 y  3 de enero del 2017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9IM La fecha es el 9 de noviembre del 2012</dc:title>
  <dc:creator>Helen Zumaeta</dc:creator>
  <cp:lastModifiedBy>Helen Zumaeta</cp:lastModifiedBy>
  <cp:revision>12</cp:revision>
  <dcterms:created xsi:type="dcterms:W3CDTF">2012-11-08T23:34:52Z</dcterms:created>
  <dcterms:modified xsi:type="dcterms:W3CDTF">2016-12-23T19:21:16Z</dcterms:modified>
</cp:coreProperties>
</file>